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24_C839BEB9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3" r:id="rId3"/>
    <p:sldId id="264" r:id="rId4"/>
    <p:sldId id="266" r:id="rId5"/>
    <p:sldId id="267" r:id="rId6"/>
    <p:sldId id="292" r:id="rId7"/>
    <p:sldId id="269" r:id="rId8"/>
    <p:sldId id="272" r:id="rId9"/>
    <p:sldId id="271" r:id="rId10"/>
    <p:sldId id="293" r:id="rId11"/>
    <p:sldId id="277" r:id="rId12"/>
    <p:sldId id="278" r:id="rId13"/>
    <p:sldId id="281" r:id="rId14"/>
    <p:sldId id="282" r:id="rId15"/>
    <p:sldId id="283" r:id="rId16"/>
    <p:sldId id="284" r:id="rId17"/>
    <p:sldId id="285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FE4146-D201-3A32-CD6B-BEF994CEF5BB}" name="AránValles Pm" initials="AP" userId="b3d6e10edbc60f2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3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9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modernComment_124_C839BEB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53D85EF-48CF-40B1-839B-9859F9DE92B2}" authorId="{66FE4146-D201-3A32-CD6B-BEF994CEF5BB}" created="2024-12-27T21:31:31.900">
    <pc:sldMkLst xmlns:pc="http://schemas.microsoft.com/office/powerpoint/2013/main/command">
      <pc:docMk/>
      <pc:sldMk cId="3359227577" sldId="292"/>
    </pc:sldMkLst>
    <p188:replyLst>
      <p188:reply id="{E9C3D95E-348B-4A0E-9AF0-C680C7FDC5F2}" authorId="{66FE4146-D201-3A32-CD6B-BEF994CEF5BB}" created="2024-12-28T19:26:47.396">
        <p188:txBody>
          <a:bodyPr/>
          <a:lstStyle/>
          <a:p>
            <a:r>
              <a:rPr lang="es-MX"/>
              <a:t>enviado</a:t>
            </a:r>
          </a:p>
        </p188:txBody>
      </p188:reply>
    </p188:replyLst>
    <p188:txBody>
      <a:bodyPr/>
      <a:lstStyle/>
      <a:p>
        <a:r>
          <a:rPr lang="es-MX"/>
          <a:t>eniado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E0ABA-F3B7-0246-CE70-F65A6BC60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873B86-F27B-34D0-D08A-79739B7E5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9BEB64-051D-BC66-677F-6D870CE5A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A36B43-4D91-6554-7028-4A53F7A95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EF5DD8-7220-02B7-8A50-CBE87BFF4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872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9DE680-90C4-4E08-AAEF-8D30CADB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61ED5AC-D5DE-C624-9525-50E1C9C12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BA0584-A43E-B5B7-FC3B-202864881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DC817A-C07A-5834-9139-D5E150064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674CEF-9918-5DCA-B87B-A181CB948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91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F4C2D8D-DBCF-51E4-8D3A-375926A95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49B424D-0609-7C5A-3556-E9A53B806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F87488-2094-AE84-4CDF-0303D9F6E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A0A535-F840-71CC-53A3-16B50F3CF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CBF776-E21B-EE26-D3FA-75A059940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119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7FBA3-87EE-BEEC-731A-3013A95E1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4C239D-4CF2-C941-D832-7A0EFF237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D28A5A-6D46-CB6D-EB53-6668A8AB0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DBD6FD-4BB0-3163-65C6-4BB9169FC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4136AB-97F1-31FD-D16B-A90671531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3327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8AB91F-6E9D-5EF3-4762-8F0534147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0B0C14-4563-281B-07AB-CCCBEDE71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E79DB1-41AB-6DEC-B790-AA08F0E97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259353-55D7-5DD9-F7D8-AB0EBA7A4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8DE3BF-EDC5-F23C-2486-3D410C07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4946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9E8557-6ECC-BB2E-D5B2-F181A2257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A16E21-9ABF-3B87-B4D4-591112FB8B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E5B631-575A-D427-D4BB-4513F4D9B0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39CE63-6235-4597-7A53-DDFAC7650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964C56-BDB2-14F5-C7EA-57C0387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EB68DA-0848-91A0-E9A9-942E74686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626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2016BA-EF9E-7248-6683-D83B78EB3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4A50F9-E408-0DAD-EC29-B4C3AFD38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DA4BAE3-2B9F-0837-6DF7-872C64FD7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89162F6-C00A-60D2-96CA-DEFCD9479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797DA3A-38C9-70BE-BA2D-EEEF36EDF0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B6CCA29-F0DD-BC7B-78EC-7A6316E57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F44FF70-E57C-C881-9F23-3EB13426C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90240D3-41A1-C545-69E0-BA85C88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3763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AC75F-B558-D576-CC4C-29A64328C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F2F46D-C618-E2D2-0B7F-F9F0A615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EDC0DF-BABE-43B2-AFE9-5AABE6BFB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89CE81-30D0-A20E-B393-68D92812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6664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0766700-D7C5-7073-B076-301795BBB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4BD848B-8D0D-9EB0-D984-F5D087151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C2D3A48-43B5-C78A-6142-A735963A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576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8F2732-311C-467F-4F38-4ED34FF38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CACAF2-FB1D-A78A-4185-8D938F5D2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E9158E-A221-A5FC-B836-DC57894A3F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829353-983B-DCBF-F225-C90BAE245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39077B-4B75-6ADE-A6BC-09D0CAE40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A90139-AE91-A056-0F6D-F42FFA05C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475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5C1E3-BE28-659C-C173-3A638A590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E657528-0258-F172-01F0-07AEC82CC7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D99C46-E108-B379-B52B-A5F52C89B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EDBC0A4-0C25-4386-8CFD-2FBA13AB8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4E629E-F601-079B-DD5C-6F70166E7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002E11-84D6-910B-4606-22F84BBA7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800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5A2E39-57F4-585D-B32F-E65C22E23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B7AC77A-75D4-64A5-A5A5-E9D49C8A2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339813-5CE8-A69F-996B-3037F52A93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45F4B8-2F22-47C3-8550-D4D2817E30C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110FCC-29D1-3B10-61D1-6F296B4DE1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38420F-24F9-DD8B-C35A-F0383573F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AC9049-105F-4299-9EAA-20BBFE32042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0965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8/10/relationships/comments" Target="../comments/modernComment_124_C839BEB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0138" y="-192338"/>
            <a:ext cx="12680779" cy="7242676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5197033" y="104172"/>
            <a:ext cx="681748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75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“…lo importante es que en nosotros exista el suficiente equilibrio, la debida paz interior…”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546430" y="5982704"/>
            <a:ext cx="2245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156082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Del Comunicado 899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663598" y="2505670"/>
            <a:ext cx="2915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1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solidFill>
                  <a:srgbClr val="156082">
                    <a:lumMod val="75000"/>
                  </a:srgbClr>
                </a:solid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SHILCARS</a:t>
            </a:r>
          </a:p>
        </p:txBody>
      </p:sp>
    </p:spTree>
    <p:extLst>
      <p:ext uri="{BB962C8B-B14F-4D97-AF65-F5344CB8AC3E}">
        <p14:creationId xmlns:p14="http://schemas.microsoft.com/office/powerpoint/2010/main" val="2980709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1564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3" y="73113"/>
            <a:ext cx="12026096" cy="6750162"/>
          </a:xfrm>
          <a:prstGeom prst="rect">
            <a:avLst/>
          </a:prstGeom>
          <a:effectLst>
            <a:glow rad="101600">
              <a:srgbClr val="00B050">
                <a:alpha val="60000"/>
              </a:srgbClr>
            </a:glow>
          </a:effectLst>
        </p:spPr>
      </p:pic>
      <p:sp>
        <p:nvSpPr>
          <p:cNvPr id="3" name="Rectángulo 2"/>
          <p:cNvSpPr/>
          <p:nvPr/>
        </p:nvSpPr>
        <p:spPr>
          <a:xfrm>
            <a:off x="1533645" y="1000310"/>
            <a:ext cx="912085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“…todas las creencias, estando en unidad pueden aplicarnos debidamente en el conocimiento y la trascendencia.” </a:t>
            </a:r>
          </a:p>
        </p:txBody>
      </p:sp>
      <p:sp>
        <p:nvSpPr>
          <p:cNvPr id="4" name="Elipse 3"/>
          <p:cNvSpPr/>
          <p:nvPr/>
        </p:nvSpPr>
        <p:spPr>
          <a:xfrm>
            <a:off x="740780" y="358816"/>
            <a:ext cx="2592730" cy="818371"/>
          </a:xfrm>
          <a:prstGeom prst="ellipse">
            <a:avLst/>
          </a:prstGeom>
          <a:solidFill>
            <a:srgbClr val="C9D7ED">
              <a:alpha val="54902"/>
            </a:srgb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4496" y="1377388"/>
            <a:ext cx="833831" cy="81867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 rot="20637774">
            <a:off x="9953415" y="2084202"/>
            <a:ext cx="223599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68959" y="6170321"/>
            <a:ext cx="290726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792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9060962" y="6170321"/>
            <a:ext cx="290726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</a:p>
        </p:txBody>
      </p:sp>
    </p:spTree>
    <p:extLst>
      <p:ext uri="{BB962C8B-B14F-4D97-AF65-F5344CB8AC3E}">
        <p14:creationId xmlns:p14="http://schemas.microsoft.com/office/powerpoint/2010/main" val="1343441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4172" y="59871"/>
            <a:ext cx="11968222" cy="6763404"/>
          </a:xfrm>
          <a:prstGeom prst="rect">
            <a:avLst/>
          </a:prstGeom>
          <a:ln w="76200"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CuadroTexto 4"/>
          <p:cNvSpPr txBox="1"/>
          <p:nvPr/>
        </p:nvSpPr>
        <p:spPr>
          <a:xfrm>
            <a:off x="5023412" y="163752"/>
            <a:ext cx="6831736" cy="575542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istina" panose="0306040204040608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istina" panose="0306040204040608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“En comunidad todo porque en ella está el amor implícito.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La verdad.”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74" y="2109481"/>
            <a:ext cx="931762" cy="91482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 rot="20637774">
            <a:off x="37267" y="2658368"/>
            <a:ext cx="223599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8" name="Rectángulo 7"/>
          <p:cNvSpPr/>
          <p:nvPr/>
        </p:nvSpPr>
        <p:spPr>
          <a:xfrm rot="20637774">
            <a:off x="1843995" y="3731865"/>
            <a:ext cx="223599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</a:p>
        </p:txBody>
      </p:sp>
      <p:sp>
        <p:nvSpPr>
          <p:cNvPr id="9" name="Elipse 8"/>
          <p:cNvSpPr/>
          <p:nvPr/>
        </p:nvSpPr>
        <p:spPr>
          <a:xfrm>
            <a:off x="9339335" y="5552853"/>
            <a:ext cx="2592730" cy="818371"/>
          </a:xfrm>
          <a:prstGeom prst="ellipse">
            <a:avLst/>
          </a:prstGeom>
          <a:solidFill>
            <a:schemeClr val="accent1">
              <a:lumMod val="75000"/>
              <a:alpha val="54902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00086" y="5441530"/>
            <a:ext cx="1911255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</a:t>
            </a:r>
            <a:r>
              <a:rPr kumimoji="0" lang="es-MX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Tap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223</a:t>
            </a:r>
          </a:p>
        </p:txBody>
      </p:sp>
    </p:spTree>
    <p:extLst>
      <p:ext uri="{BB962C8B-B14F-4D97-AF65-F5344CB8AC3E}">
        <p14:creationId xmlns:p14="http://schemas.microsoft.com/office/powerpoint/2010/main" val="2892083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9" y="46299"/>
            <a:ext cx="5095995" cy="6776976"/>
          </a:xfrm>
          <a:prstGeom prst="rect">
            <a:avLst/>
          </a:prstGeom>
          <a:effectLst>
            <a:glow rad="101600">
              <a:schemeClr val="accent5">
                <a:lumMod val="50000"/>
                <a:alpha val="60000"/>
              </a:schemeClr>
            </a:glow>
          </a:effectLst>
        </p:spPr>
      </p:pic>
      <p:sp>
        <p:nvSpPr>
          <p:cNvPr id="3" name="Rectángulo 2"/>
          <p:cNvSpPr/>
          <p:nvPr/>
        </p:nvSpPr>
        <p:spPr>
          <a:xfrm>
            <a:off x="5243332" y="46299"/>
            <a:ext cx="6913943" cy="677697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glow rad="101600">
              <a:schemeClr val="accent5">
                <a:lumMod val="5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5625296" y="405114"/>
            <a:ext cx="6250329" cy="5822066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621435" y="1311128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“A TRAVÉS DE LOS ESPEJOS NOS JUZGAMOS A NOSOTROS MISMOS”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86" y="829128"/>
            <a:ext cx="1155586" cy="1134577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 rot="20637774">
            <a:off x="1575196" y="1183127"/>
            <a:ext cx="223599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9" name="Rectángulo 8"/>
          <p:cNvSpPr/>
          <p:nvPr/>
        </p:nvSpPr>
        <p:spPr>
          <a:xfrm rot="20637774">
            <a:off x="88282" y="3256578"/>
            <a:ext cx="223599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</a:p>
        </p:txBody>
      </p:sp>
      <p:sp>
        <p:nvSpPr>
          <p:cNvPr id="10" name="Elipse 9"/>
          <p:cNvSpPr/>
          <p:nvPr/>
        </p:nvSpPr>
        <p:spPr>
          <a:xfrm>
            <a:off x="5598289" y="5583215"/>
            <a:ext cx="2592730" cy="818371"/>
          </a:xfrm>
          <a:prstGeom prst="ellipse">
            <a:avLst/>
          </a:prstGeom>
          <a:solidFill>
            <a:schemeClr val="accent1">
              <a:lumMod val="75000"/>
              <a:alpha val="54902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393041" y="5792346"/>
            <a:ext cx="2659309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1269</a:t>
            </a:r>
          </a:p>
        </p:txBody>
      </p:sp>
    </p:spTree>
    <p:extLst>
      <p:ext uri="{BB962C8B-B14F-4D97-AF65-F5344CB8AC3E}">
        <p14:creationId xmlns:p14="http://schemas.microsoft.com/office/powerpoint/2010/main" val="3994609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8" y="34723"/>
            <a:ext cx="4201610" cy="6753828"/>
          </a:xfrm>
          <a:prstGeom prst="rect">
            <a:avLst/>
          </a:prstGeom>
          <a:effectLst>
            <a:glow rad="101600">
              <a:schemeClr val="bg2">
                <a:lumMod val="10000"/>
                <a:alpha val="60000"/>
              </a:schemeClr>
            </a:glow>
          </a:effectLst>
        </p:spPr>
      </p:pic>
      <p:sp>
        <p:nvSpPr>
          <p:cNvPr id="3" name="Rectángulo 2"/>
          <p:cNvSpPr/>
          <p:nvPr/>
        </p:nvSpPr>
        <p:spPr>
          <a:xfrm>
            <a:off x="4386805" y="34723"/>
            <a:ext cx="7708740" cy="675382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073570" y="386181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“… os sugiero que escojáis el camino de la alegría, de la paz y de 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hermandad, porque ese camino lo podréis hacer con ilusión y en paz. “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17" y="386181"/>
            <a:ext cx="1155586" cy="1134577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 rot="20637774">
            <a:off x="1799179" y="327008"/>
            <a:ext cx="24298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7" name="Elipse 6"/>
          <p:cNvSpPr/>
          <p:nvPr/>
        </p:nvSpPr>
        <p:spPr>
          <a:xfrm>
            <a:off x="3433823" y="2593266"/>
            <a:ext cx="2592730" cy="818371"/>
          </a:xfrm>
          <a:prstGeom prst="ellipse">
            <a:avLst/>
          </a:prstGeom>
          <a:solidFill>
            <a:schemeClr val="accent1">
              <a:lumMod val="75000"/>
              <a:alpha val="54902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 rot="20637774">
            <a:off x="978592" y="3958953"/>
            <a:ext cx="223599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E284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557507" y="6203466"/>
            <a:ext cx="2659309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017</a:t>
            </a:r>
          </a:p>
        </p:txBody>
      </p:sp>
    </p:spTree>
    <p:extLst>
      <p:ext uri="{BB962C8B-B14F-4D97-AF65-F5344CB8AC3E}">
        <p14:creationId xmlns:p14="http://schemas.microsoft.com/office/powerpoint/2010/main" val="1959295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6300" y="46300"/>
            <a:ext cx="12083970" cy="677119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glow rad="101600">
              <a:srgbClr val="00B0F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798653" y="578735"/>
            <a:ext cx="2314937" cy="2164465"/>
          </a:xfrm>
          <a:prstGeom prst="ellipse">
            <a:avLst/>
          </a:prstGeom>
          <a:solidFill>
            <a:schemeClr val="bg1"/>
          </a:solidFill>
          <a:effectLst>
            <a:glow rad="228600">
              <a:srgbClr val="FFFFFF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4" b="96907" l="9653" r="8841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2633" y="837475"/>
            <a:ext cx="2466975" cy="184785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224759" y="451410"/>
            <a:ext cx="743094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“Aprovechad todos los momentos de vuestra vida aquí  en esta tercera dimensión, para poner  un pensamiento de ilusión…” </a:t>
            </a:r>
          </a:p>
        </p:txBody>
      </p:sp>
      <p:sp>
        <p:nvSpPr>
          <p:cNvPr id="6" name="Elipse 5"/>
          <p:cNvSpPr/>
          <p:nvPr/>
        </p:nvSpPr>
        <p:spPr>
          <a:xfrm>
            <a:off x="8997831" y="5622056"/>
            <a:ext cx="2592730" cy="818371"/>
          </a:xfrm>
          <a:prstGeom prst="ellipse">
            <a:avLst/>
          </a:prstGeom>
          <a:solidFill>
            <a:schemeClr val="accent1">
              <a:lumMod val="75000"/>
              <a:alpha val="54902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61" y="3107417"/>
            <a:ext cx="1155586" cy="1134577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 rot="20637774">
            <a:off x="1572675" y="3485925"/>
            <a:ext cx="24298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9" name="Rectángulo 8"/>
          <p:cNvSpPr/>
          <p:nvPr/>
        </p:nvSpPr>
        <p:spPr>
          <a:xfrm rot="20637774">
            <a:off x="232479" y="4653000"/>
            <a:ext cx="223599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156082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565450" y="6097032"/>
            <a:ext cx="2659309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017</a:t>
            </a:r>
          </a:p>
        </p:txBody>
      </p:sp>
    </p:spTree>
    <p:extLst>
      <p:ext uri="{BB962C8B-B14F-4D97-AF65-F5344CB8AC3E}">
        <p14:creationId xmlns:p14="http://schemas.microsoft.com/office/powerpoint/2010/main" val="4147703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1025" y="46300"/>
            <a:ext cx="12049246" cy="674804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6" y="72714"/>
            <a:ext cx="4352081" cy="6721626"/>
          </a:xfrm>
          <a:prstGeom prst="rect">
            <a:avLst/>
          </a:prstGeom>
          <a:effectLst>
            <a:glow rad="101600">
              <a:srgbClr val="F7D9F2">
                <a:alpha val="60000"/>
              </a:srgbClr>
            </a:glow>
          </a:effectLst>
        </p:spPr>
      </p:pic>
      <p:sp>
        <p:nvSpPr>
          <p:cNvPr id="4" name="Rectángulo 3"/>
          <p:cNvSpPr/>
          <p:nvPr/>
        </p:nvSpPr>
        <p:spPr>
          <a:xfrm>
            <a:off x="5397660" y="72714"/>
            <a:ext cx="6096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Claro, interesante la ilusión, generarla en primer lugar y, lo más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difícil, lo que cuesta más esfuerzo, mantenerla.</a:t>
            </a:r>
          </a:p>
        </p:txBody>
      </p:sp>
      <p:sp>
        <p:nvSpPr>
          <p:cNvPr id="5" name="Elipse 4"/>
          <p:cNvSpPr/>
          <p:nvPr/>
        </p:nvSpPr>
        <p:spPr>
          <a:xfrm rot="20284660">
            <a:off x="9318390" y="5615563"/>
            <a:ext cx="2592730" cy="818371"/>
          </a:xfrm>
          <a:prstGeom prst="ellipse">
            <a:avLst/>
          </a:prstGeom>
          <a:solidFill>
            <a:schemeClr val="accent1">
              <a:lumMod val="75000"/>
              <a:alpha val="54902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091" y="197718"/>
            <a:ext cx="1028266" cy="100957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 rot="20637774">
            <a:off x="1062813" y="493999"/>
            <a:ext cx="223599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9" name="Rectángulo 8"/>
          <p:cNvSpPr/>
          <p:nvPr/>
        </p:nvSpPr>
        <p:spPr>
          <a:xfrm rot="20637774">
            <a:off x="2613902" y="5755172"/>
            <a:ext cx="223599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156082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30576" y="4906966"/>
            <a:ext cx="175023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</a:t>
            </a:r>
            <a:r>
              <a:rPr kumimoji="0" lang="es-MX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Tap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225</a:t>
            </a:r>
          </a:p>
        </p:txBody>
      </p:sp>
    </p:spTree>
    <p:extLst>
      <p:ext uri="{BB962C8B-B14F-4D97-AF65-F5344CB8AC3E}">
        <p14:creationId xmlns:p14="http://schemas.microsoft.com/office/powerpoint/2010/main" val="4012855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6F6E81F-64BD-C006-789F-3C25FE72D45C}"/>
              </a:ext>
            </a:extLst>
          </p:cNvPr>
          <p:cNvSpPr/>
          <p:nvPr/>
        </p:nvSpPr>
        <p:spPr>
          <a:xfrm>
            <a:off x="46300" y="46300"/>
            <a:ext cx="12083970" cy="677119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 rad="101600">
              <a:srgbClr val="00B0F0">
                <a:alpha val="60000"/>
              </a:srgb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988EA8-DB51-1E6F-D66B-81883B812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81" y="1081315"/>
            <a:ext cx="1155586" cy="1134577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6634046-763E-1C6D-0946-D41E61C7BBE8}"/>
              </a:ext>
            </a:extLst>
          </p:cNvPr>
          <p:cNvSpPr/>
          <p:nvPr/>
        </p:nvSpPr>
        <p:spPr>
          <a:xfrm rot="20637774">
            <a:off x="1615949" y="1650702"/>
            <a:ext cx="24298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421D9AD-EA85-F866-AEFB-0E29CACBA8ED}"/>
              </a:ext>
            </a:extLst>
          </p:cNvPr>
          <p:cNvSpPr/>
          <p:nvPr/>
        </p:nvSpPr>
        <p:spPr>
          <a:xfrm rot="20637774">
            <a:off x="1103839" y="4101193"/>
            <a:ext cx="223599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156082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E0E7F9-F3FB-2624-1F33-E1FBC07B9EA4}"/>
              </a:ext>
            </a:extLst>
          </p:cNvPr>
          <p:cNvSpPr txBox="1"/>
          <p:nvPr/>
        </p:nvSpPr>
        <p:spPr>
          <a:xfrm>
            <a:off x="1032562" y="5776685"/>
            <a:ext cx="2659309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1277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7A87F8F6-9296-F09F-D1E0-5E66C05E19D7}"/>
              </a:ext>
            </a:extLst>
          </p:cNvPr>
          <p:cNvSpPr/>
          <p:nvPr/>
        </p:nvSpPr>
        <p:spPr>
          <a:xfrm>
            <a:off x="4678132" y="314956"/>
            <a:ext cx="6741911" cy="62280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“…los tropiezos nos enseñan y de ellos aprendemos si prestamos atención al error…”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871D76BD-75B4-6A59-8310-08D298F5759A}"/>
              </a:ext>
            </a:extLst>
          </p:cNvPr>
          <p:cNvSpPr/>
          <p:nvPr/>
        </p:nvSpPr>
        <p:spPr>
          <a:xfrm>
            <a:off x="4484640" y="314956"/>
            <a:ext cx="6741911" cy="62280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“…los tropiezos nos enseñan y de ellos aprendemos si prestamos atención al error…”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9970E99-858E-AB48-EC11-945C5A76AD23}"/>
              </a:ext>
            </a:extLst>
          </p:cNvPr>
          <p:cNvSpPr/>
          <p:nvPr/>
        </p:nvSpPr>
        <p:spPr>
          <a:xfrm>
            <a:off x="4318518" y="314956"/>
            <a:ext cx="6741911" cy="622808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“…los tropiezos nos enseñan y de ellos aprendemos si prestamos atención al error…”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E7EB491D-1297-D0E8-97E9-1254112691FF}"/>
              </a:ext>
            </a:extLst>
          </p:cNvPr>
          <p:cNvSpPr/>
          <p:nvPr/>
        </p:nvSpPr>
        <p:spPr>
          <a:xfrm rot="20284660">
            <a:off x="2993459" y="2881014"/>
            <a:ext cx="2592730" cy="818371"/>
          </a:xfrm>
          <a:prstGeom prst="ellipse">
            <a:avLst/>
          </a:prstGeom>
          <a:solidFill>
            <a:schemeClr val="accent1">
              <a:lumMod val="75000"/>
              <a:alpha val="54902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7673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5" y="69448"/>
            <a:ext cx="5104435" cy="6722903"/>
          </a:xfrm>
          <a:prstGeom prst="rect">
            <a:avLst/>
          </a:prstGeom>
          <a:effectLst>
            <a:glow rad="101600">
              <a:srgbClr val="7030A0">
                <a:alpha val="60000"/>
              </a:srgbClr>
            </a:glow>
          </a:effectLst>
        </p:spPr>
      </p:pic>
      <p:sp>
        <p:nvSpPr>
          <p:cNvPr id="5" name="Rectángulo 4"/>
          <p:cNvSpPr/>
          <p:nvPr/>
        </p:nvSpPr>
        <p:spPr>
          <a:xfrm>
            <a:off x="5335929" y="69449"/>
            <a:ext cx="6759615" cy="6722901"/>
          </a:xfrm>
          <a:prstGeom prst="rect">
            <a:avLst/>
          </a:prstGeom>
          <a:solidFill>
            <a:srgbClr val="E6D5F3"/>
          </a:solidFill>
          <a:effectLst>
            <a:glow rad="101600">
              <a:srgbClr val="7030A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667736" y="305157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iner Hand ITC" panose="03070502030502020203" pitchFamily="66" charset="0"/>
                <a:ea typeface="+mn-ea"/>
                <a:cs typeface="+mn-cs"/>
              </a:rPr>
              <a:t>“Todo cuanto nos rodea a nivel físico es materia, claro que sí, pero 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iner Hand ITC" panose="03070502030502020203" pitchFamily="66" charset="0"/>
                <a:ea typeface="+mn-ea"/>
                <a:cs typeface="+mn-cs"/>
              </a:rPr>
              <a:t>el fondo es energía…”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258029" y="5383470"/>
            <a:ext cx="2915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SHILCARS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10" y="224013"/>
            <a:ext cx="869235" cy="838031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8" name="Rectángulo 7"/>
          <p:cNvSpPr/>
          <p:nvPr/>
        </p:nvSpPr>
        <p:spPr>
          <a:xfrm rot="20660904">
            <a:off x="1351321" y="350640"/>
            <a:ext cx="1915075" cy="584775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solidFill>
                  <a:srgbClr val="A02B93">
                    <a:lumMod val="50000"/>
                  </a:srgbClr>
                </a:solid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solidFill>
                <a:srgbClr val="A02B93">
                  <a:lumMod val="50000"/>
                </a:srgbClr>
              </a:solid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92595" y="4650036"/>
            <a:ext cx="2715807" cy="461665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  <a:endParaRPr kumimoji="0" lang="es-ES" sz="32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273622" y="6202628"/>
            <a:ext cx="1922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7D9F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Del </a:t>
            </a:r>
            <a:r>
              <a:rPr kumimoji="0" lang="es-MX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7D9F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Tap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7D9F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217</a:t>
            </a:r>
          </a:p>
        </p:txBody>
      </p:sp>
    </p:spTree>
    <p:extLst>
      <p:ext uri="{BB962C8B-B14F-4D97-AF65-F5344CB8AC3E}">
        <p14:creationId xmlns:p14="http://schemas.microsoft.com/office/powerpoint/2010/main" val="1848370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8" y="83409"/>
            <a:ext cx="4722470" cy="673408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" name="Rectángulo 2"/>
          <p:cNvSpPr/>
          <p:nvPr/>
        </p:nvSpPr>
        <p:spPr>
          <a:xfrm>
            <a:off x="4953965" y="81025"/>
            <a:ext cx="7130005" cy="67017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131442" y="224136"/>
            <a:ext cx="655898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0F9E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“…como consciencias deambulamos por estos mundos sublimes y que no es otra cosa que la misión del aprendizaje.”</a:t>
            </a:r>
          </a:p>
        </p:txBody>
      </p:sp>
      <p:sp>
        <p:nvSpPr>
          <p:cNvPr id="5" name="Rectángulo 4"/>
          <p:cNvSpPr/>
          <p:nvPr/>
        </p:nvSpPr>
        <p:spPr>
          <a:xfrm>
            <a:off x="9007914" y="5859437"/>
            <a:ext cx="2915413" cy="92333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F9ED5">
                    <a:lumMod val="75000"/>
                  </a:srgbClr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SHILCARS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567" y="611217"/>
            <a:ext cx="869235" cy="838031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7" name="Rectángulo 6"/>
          <p:cNvSpPr/>
          <p:nvPr/>
        </p:nvSpPr>
        <p:spPr>
          <a:xfrm rot="20660904">
            <a:off x="1976354" y="471626"/>
            <a:ext cx="1915075" cy="584775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solidFill>
                  <a:srgbClr val="A02B93">
                    <a:lumMod val="50000"/>
                  </a:srgbClr>
                </a:solid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solidFill>
                <a:srgbClr val="A02B93">
                  <a:lumMod val="50000"/>
                </a:srgbClr>
              </a:solid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29661" y="5383470"/>
            <a:ext cx="2715807" cy="461665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  <a:endParaRPr kumimoji="0" lang="es-ES" sz="32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752761" y="6131257"/>
            <a:ext cx="1922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Del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Tap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217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300939" y="6285054"/>
            <a:ext cx="2187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Foto de Orden La Pm</a:t>
            </a:r>
          </a:p>
        </p:txBody>
      </p:sp>
    </p:spTree>
    <p:extLst>
      <p:ext uri="{BB962C8B-B14F-4D97-AF65-F5344CB8AC3E}">
        <p14:creationId xmlns:p14="http://schemas.microsoft.com/office/powerpoint/2010/main" val="738453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485" y="54343"/>
            <a:ext cx="4692322" cy="6731465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Rectángulo 2"/>
          <p:cNvSpPr/>
          <p:nvPr/>
        </p:nvSpPr>
        <p:spPr>
          <a:xfrm>
            <a:off x="96252" y="54342"/>
            <a:ext cx="7122695" cy="67314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2">
                <a:lumMod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188" y="214174"/>
            <a:ext cx="869235" cy="838031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5" name="Rectángulo 4"/>
          <p:cNvSpPr/>
          <p:nvPr/>
        </p:nvSpPr>
        <p:spPr>
          <a:xfrm rot="20660904">
            <a:off x="7584885" y="1025078"/>
            <a:ext cx="1915075" cy="584775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solidFill>
                  <a:srgbClr val="A02B93">
                    <a:lumMod val="50000"/>
                  </a:srgbClr>
                </a:solid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solidFill>
                <a:srgbClr val="A02B93">
                  <a:lumMod val="50000"/>
                </a:srgbClr>
              </a:solid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313503" y="4613449"/>
            <a:ext cx="2715807" cy="461665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  <a:endParaRPr kumimoji="0" lang="es-ES" sz="32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9543337" y="6321148"/>
            <a:ext cx="2365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60000"/>
                    <a:lumOff val="4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Foto de Orden La Pm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7467" y="454806"/>
            <a:ext cx="72162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1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Times New Roman" panose="02020603050405020304" pitchFamily="18" charset="0"/>
              </a:rPr>
              <a:t>Aquel individuo que vive en plena selva, y únicamente está en contacto con la naturaleza, ese mismo individuo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1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Times New Roman" panose="02020603050405020304" pitchFamily="18" charset="0"/>
              </a:rPr>
              <a:t>puede transformarse y evolucionar hacia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600" b="1" i="1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Times New Roman" panose="02020603050405020304" pitchFamily="18" charset="0"/>
              </a:rPr>
              <a:t>mundos superiores.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987693" y="5597873"/>
            <a:ext cx="2915413" cy="92333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F9ED5">
                    <a:lumMod val="50000"/>
                  </a:srgbClr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SHILCARS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420738" y="5859483"/>
            <a:ext cx="2023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60000"/>
                    <a:lumOff val="4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Del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60000"/>
                    <a:lumOff val="4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Tap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60000"/>
                    <a:lumOff val="4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217</a:t>
            </a:r>
          </a:p>
        </p:txBody>
      </p:sp>
    </p:spTree>
    <p:extLst>
      <p:ext uri="{BB962C8B-B14F-4D97-AF65-F5344CB8AC3E}">
        <p14:creationId xmlns:p14="http://schemas.microsoft.com/office/powerpoint/2010/main" val="1206050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9" y="34725"/>
            <a:ext cx="4111780" cy="6788550"/>
          </a:xfrm>
          <a:prstGeom prst="rect">
            <a:avLst/>
          </a:prstGeom>
          <a:effectLst>
            <a:glow rad="101600">
              <a:srgbClr val="E6D5F3">
                <a:alpha val="60000"/>
              </a:srgbClr>
            </a:glow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059" y="58594"/>
            <a:ext cx="7847635" cy="6735748"/>
          </a:xfrm>
          <a:prstGeom prst="rect">
            <a:avLst/>
          </a:prstGeom>
          <a:solidFill>
            <a:srgbClr val="000000">
              <a:alpha val="54902"/>
            </a:srgbClr>
          </a:solidFill>
        </p:spPr>
      </p:pic>
      <p:sp>
        <p:nvSpPr>
          <p:cNvPr id="5" name="Rectángulo 4"/>
          <p:cNvSpPr/>
          <p:nvPr/>
        </p:nvSpPr>
        <p:spPr>
          <a:xfrm>
            <a:off x="4317357" y="34725"/>
            <a:ext cx="7778187" cy="6788550"/>
          </a:xfrm>
          <a:prstGeom prst="rect">
            <a:avLst/>
          </a:prstGeom>
          <a:solidFill>
            <a:srgbClr val="FFFFFF">
              <a:alpha val="21176"/>
            </a:srgbClr>
          </a:solidFill>
          <a:ln>
            <a:noFill/>
          </a:ln>
          <a:effectLst>
            <a:glow rad="101600">
              <a:srgbClr val="F7D9F2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996407" y="212164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“… venimos aquí por deseo propio, por anhelo muy completo de nuestra consciencia, porque ella precisa de la no identificación…”</a:t>
            </a:r>
          </a:p>
        </p:txBody>
      </p:sp>
      <p:sp>
        <p:nvSpPr>
          <p:cNvPr id="7" name="Marco 6"/>
          <p:cNvSpPr/>
          <p:nvPr/>
        </p:nvSpPr>
        <p:spPr>
          <a:xfrm>
            <a:off x="63104" y="34725"/>
            <a:ext cx="12117321" cy="6759617"/>
          </a:xfrm>
          <a:prstGeom prst="frame">
            <a:avLst>
              <a:gd name="adj1" fmla="val 514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9139671" y="5498306"/>
            <a:ext cx="2996333" cy="830997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rgbClr val="A02B93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435" y="1161562"/>
            <a:ext cx="869235" cy="838031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10" name="Rectángulo 9"/>
          <p:cNvSpPr/>
          <p:nvPr/>
        </p:nvSpPr>
        <p:spPr>
          <a:xfrm rot="20660904">
            <a:off x="555983" y="1721673"/>
            <a:ext cx="1915075" cy="584775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solidFill>
                  <a:srgbClr val="0E2841">
                    <a:lumMod val="50000"/>
                  </a:srgbClr>
                </a:solid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  <a:endParaRPr kumimoji="0" lang="es-ES" sz="40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solidFill>
                <a:srgbClr val="0E2841">
                  <a:lumMod val="50000"/>
                </a:srgbClr>
              </a:solid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74200" y="2664765"/>
            <a:ext cx="2715807" cy="461665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 w="12700">
                  <a:solidFill>
                    <a:srgbClr val="156082"/>
                  </a:solidFill>
                  <a:prstDash val="solid"/>
                </a:ln>
                <a:solidFill>
                  <a:srgbClr val="0E2841">
                    <a:lumMod val="50000"/>
                  </a:srgbClr>
                </a:solidFill>
                <a:effectLst>
                  <a:outerShdw dist="38100" dir="2640000" algn="bl" rotWithShape="0">
                    <a:srgbClr val="156082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Grupo de Contacto</a:t>
            </a:r>
            <a:endParaRPr kumimoji="0" lang="es-ES" sz="3200" b="1" i="0" u="none" strike="noStrike" kern="1200" cap="none" spc="0" normalizeH="0" baseline="0" noProof="0" dirty="0">
              <a:ln w="12700">
                <a:solidFill>
                  <a:srgbClr val="156082"/>
                </a:solidFill>
                <a:prstDash val="solid"/>
              </a:ln>
              <a:solidFill>
                <a:srgbClr val="0E2841">
                  <a:lumMod val="50000"/>
                </a:srgbClr>
              </a:solidFill>
              <a:effectLst>
                <a:outerShdw dist="38100" dir="2640000" algn="bl" rotWithShape="0">
                  <a:srgbClr val="156082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03" b="100000" l="2703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33457" y="3780027"/>
            <a:ext cx="655116" cy="655116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1203767" y="5387138"/>
            <a:ext cx="2727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1253</a:t>
            </a:r>
          </a:p>
        </p:txBody>
      </p:sp>
    </p:spTree>
    <p:extLst>
      <p:ext uri="{BB962C8B-B14F-4D97-AF65-F5344CB8AC3E}">
        <p14:creationId xmlns:p14="http://schemas.microsoft.com/office/powerpoint/2010/main" val="3983182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5FEBB22-0C2C-B6AB-D453-F5810E881038}"/>
              </a:ext>
            </a:extLst>
          </p:cNvPr>
          <p:cNvSpPr/>
          <p:nvPr/>
        </p:nvSpPr>
        <p:spPr>
          <a:xfrm>
            <a:off x="69450" y="69450"/>
            <a:ext cx="12037671" cy="6702618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EF01D09-3CA2-DC74-4967-85135A688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292" y="352152"/>
            <a:ext cx="3974937" cy="5968501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B62700B-44AE-E344-8729-22B90A25B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11" y="1531658"/>
            <a:ext cx="1155586" cy="113457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9D6173C-F7E4-50E7-2B8D-A964FE6BD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581" y="1154117"/>
            <a:ext cx="1548849" cy="204031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9C0C047-2D35-2786-AA08-744397FB675A}"/>
              </a:ext>
            </a:extLst>
          </p:cNvPr>
          <p:cNvSpPr txBox="1"/>
          <p:nvPr/>
        </p:nvSpPr>
        <p:spPr>
          <a:xfrm>
            <a:off x="311653" y="2913030"/>
            <a:ext cx="2086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4EF36ED-D356-1E31-63FA-1FCDD3094C30}"/>
              </a:ext>
            </a:extLst>
          </p:cNvPr>
          <p:cNvSpPr txBox="1"/>
          <p:nvPr/>
        </p:nvSpPr>
        <p:spPr>
          <a:xfrm>
            <a:off x="391493" y="4863484"/>
            <a:ext cx="208670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1296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EF86F5D-184E-901D-CE4B-205B2B2FA494}"/>
              </a:ext>
            </a:extLst>
          </p:cNvPr>
          <p:cNvSpPr txBox="1"/>
          <p:nvPr/>
        </p:nvSpPr>
        <p:spPr>
          <a:xfrm>
            <a:off x="7085165" y="352152"/>
            <a:ext cx="479518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“La contemplación bien entendida es una especie de iluminación.” 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1EAC0766-B346-BA12-940B-F58F1ED26C82}"/>
              </a:ext>
            </a:extLst>
          </p:cNvPr>
          <p:cNvSpPr/>
          <p:nvPr/>
        </p:nvSpPr>
        <p:spPr>
          <a:xfrm>
            <a:off x="4564280" y="5338163"/>
            <a:ext cx="2592730" cy="818371"/>
          </a:xfrm>
          <a:prstGeom prst="ellipse">
            <a:avLst/>
          </a:prstGeom>
          <a:solidFill>
            <a:schemeClr val="accent4">
              <a:lumMod val="50000"/>
              <a:alpha val="54902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22757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8" y="81022"/>
            <a:ext cx="12014521" cy="670752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5" name="Rectángulo 4"/>
          <p:cNvSpPr/>
          <p:nvPr/>
        </p:nvSpPr>
        <p:spPr>
          <a:xfrm>
            <a:off x="3022929" y="686421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“ …experimentamos esa sensación de reencuentro con uno mismo…  con nuestra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propia mirada interior y, en ella, se refleja la realidad de las circunstancias.”</a:t>
            </a:r>
          </a:p>
        </p:txBody>
      </p:sp>
      <p:sp>
        <p:nvSpPr>
          <p:cNvPr id="7" name="Elipse 6"/>
          <p:cNvSpPr/>
          <p:nvPr/>
        </p:nvSpPr>
        <p:spPr>
          <a:xfrm>
            <a:off x="636738" y="2956223"/>
            <a:ext cx="2905115" cy="820615"/>
          </a:xfrm>
          <a:prstGeom prst="ellipse">
            <a:avLst/>
          </a:prstGeom>
          <a:solidFill>
            <a:schemeClr val="accent6">
              <a:lumMod val="50000"/>
              <a:alpha val="54902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501121" y="6042404"/>
            <a:ext cx="2907262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</a:t>
            </a:r>
            <a:r>
              <a:rPr kumimoji="0" lang="es-MX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Tap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222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391" y="1871498"/>
            <a:ext cx="1132224" cy="1111639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 rot="20637774">
            <a:off x="9056347" y="2812122"/>
            <a:ext cx="27712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9833698" y="4894739"/>
            <a:ext cx="1721435" cy="450475"/>
          </a:xfrm>
          <a:prstGeom prst="roundRect">
            <a:avLst>
              <a:gd name="adj" fmla="val 5000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de Contacto</a:t>
            </a:r>
          </a:p>
        </p:txBody>
      </p:sp>
    </p:spTree>
    <p:extLst>
      <p:ext uri="{BB962C8B-B14F-4D97-AF65-F5344CB8AC3E}">
        <p14:creationId xmlns:p14="http://schemas.microsoft.com/office/powerpoint/2010/main" val="2541175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6" y="55978"/>
            <a:ext cx="6018838" cy="677887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088284" y="55978"/>
            <a:ext cx="6034266" cy="6778872"/>
          </a:xfrm>
          <a:prstGeom prst="rect">
            <a:avLst/>
          </a:prstGeom>
        </p:spPr>
      </p:pic>
      <p:sp>
        <p:nvSpPr>
          <p:cNvPr id="4" name="Marco 3"/>
          <p:cNvSpPr/>
          <p:nvPr/>
        </p:nvSpPr>
        <p:spPr>
          <a:xfrm>
            <a:off x="69446" y="55978"/>
            <a:ext cx="12053104" cy="6755722"/>
          </a:xfrm>
          <a:prstGeom prst="frame">
            <a:avLst>
              <a:gd name="adj1" fmla="val 1430"/>
            </a:avLst>
          </a:prstGeom>
          <a:solidFill>
            <a:schemeClr val="accent5">
              <a:lumMod val="40000"/>
              <a:lumOff val="60000"/>
            </a:schemeClr>
          </a:solidFill>
          <a:effectLst>
            <a:glow rad="101600">
              <a:srgbClr val="99FFCC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009417" y="758915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“Se pide únicamente constancia, observación, autoobservación. Y hermandad.”</a:t>
            </a:r>
          </a:p>
        </p:txBody>
      </p:sp>
      <p:sp>
        <p:nvSpPr>
          <p:cNvPr id="6" name="Elipse 5"/>
          <p:cNvSpPr/>
          <p:nvPr/>
        </p:nvSpPr>
        <p:spPr>
          <a:xfrm>
            <a:off x="1076276" y="2756699"/>
            <a:ext cx="2315105" cy="818371"/>
          </a:xfrm>
          <a:prstGeom prst="ellipse">
            <a:avLst/>
          </a:prstGeom>
          <a:solidFill>
            <a:schemeClr val="accent5">
              <a:lumMod val="40000"/>
              <a:lumOff val="60000"/>
              <a:alpha val="54902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20000"/>
                  <a:lumOff val="80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89216" y="5172744"/>
            <a:ext cx="290726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</a:t>
            </a:r>
            <a:r>
              <a:rPr kumimoji="0" lang="es-MX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Tap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222</a:t>
            </a:r>
          </a:p>
        </p:txBody>
      </p:sp>
      <p:sp>
        <p:nvSpPr>
          <p:cNvPr id="8" name="Rectángulo 7"/>
          <p:cNvSpPr/>
          <p:nvPr/>
        </p:nvSpPr>
        <p:spPr>
          <a:xfrm rot="20637774">
            <a:off x="9291987" y="2402755"/>
            <a:ext cx="27712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3522" y="1682778"/>
            <a:ext cx="833831" cy="818671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 rot="20622370">
            <a:off x="10209168" y="3214036"/>
            <a:ext cx="1658779" cy="414399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de Contacto</a:t>
            </a:r>
          </a:p>
        </p:txBody>
      </p:sp>
    </p:spTree>
    <p:extLst>
      <p:ext uri="{BB962C8B-B14F-4D97-AF65-F5344CB8AC3E}">
        <p14:creationId xmlns:p14="http://schemas.microsoft.com/office/powerpoint/2010/main" val="1697696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1023" y="46300"/>
            <a:ext cx="11991372" cy="6771193"/>
          </a:xfrm>
          <a:prstGeom prst="rect">
            <a:avLst/>
          </a:prstGeom>
          <a:solidFill>
            <a:srgbClr val="CC99FF">
              <a:alpha val="65098"/>
            </a:srgbClr>
          </a:solidFill>
          <a:effectLst>
            <a:glow rad="101600">
              <a:srgbClr val="00B0F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43" y="140314"/>
            <a:ext cx="5127585" cy="6583164"/>
          </a:xfrm>
          <a:prstGeom prst="rect">
            <a:avLst/>
          </a:prstGeom>
          <a:solidFill>
            <a:srgbClr val="CC99FF"/>
          </a:solidFill>
          <a:effectLst>
            <a:glow rad="101600">
              <a:srgbClr val="00B0F0">
                <a:alpha val="60000"/>
              </a:srgbClr>
            </a:glow>
          </a:effectLst>
        </p:spPr>
      </p:pic>
      <p:sp>
        <p:nvSpPr>
          <p:cNvPr id="4" name="Rectángulo 3"/>
          <p:cNvSpPr/>
          <p:nvPr/>
        </p:nvSpPr>
        <p:spPr>
          <a:xfrm>
            <a:off x="5555848" y="144687"/>
            <a:ext cx="6400800" cy="655564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00B0F0">
                <a:alpha val="60000"/>
              </a:srgb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“Y se necesita, a veces, el impulso externo de hermanos y hermanas nuestros que … nos impulsen…  y nos hagan recordar nuestro compromiso.”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279" y="3287210"/>
            <a:ext cx="833831" cy="81867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 rot="20637774">
            <a:off x="1195473" y="3798946"/>
            <a:ext cx="277127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tseyor.org</a:t>
            </a:r>
          </a:p>
        </p:txBody>
      </p:sp>
      <p:sp>
        <p:nvSpPr>
          <p:cNvPr id="7" name="Elipse 6"/>
          <p:cNvSpPr/>
          <p:nvPr/>
        </p:nvSpPr>
        <p:spPr>
          <a:xfrm>
            <a:off x="2662178" y="659757"/>
            <a:ext cx="2592730" cy="818371"/>
          </a:xfrm>
          <a:prstGeom prst="ellipse">
            <a:avLst/>
          </a:prstGeom>
          <a:solidFill>
            <a:schemeClr val="accent5">
              <a:lumMod val="40000"/>
              <a:lumOff val="60000"/>
              <a:alpha val="54902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shilcars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68959" y="6170321"/>
            <a:ext cx="2907262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</a:t>
            </a:r>
            <a:r>
              <a:rPr kumimoji="0" lang="es-MX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Tap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222</a:t>
            </a:r>
          </a:p>
        </p:txBody>
      </p:sp>
      <p:sp>
        <p:nvSpPr>
          <p:cNvPr id="9" name="Rectángulo redondeado 8"/>
          <p:cNvSpPr/>
          <p:nvPr/>
        </p:nvSpPr>
        <p:spPr>
          <a:xfrm rot="20724871">
            <a:off x="1848039" y="4450778"/>
            <a:ext cx="1658779" cy="414399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de Contacto</a:t>
            </a:r>
          </a:p>
        </p:txBody>
      </p:sp>
    </p:spTree>
    <p:extLst>
      <p:ext uri="{BB962C8B-B14F-4D97-AF65-F5344CB8AC3E}">
        <p14:creationId xmlns:p14="http://schemas.microsoft.com/office/powerpoint/2010/main" val="2606955108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519</Words>
  <Application>Microsoft Office PowerPoint</Application>
  <PresentationFormat>Panorámica</PresentationFormat>
  <Paragraphs>90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31" baseType="lpstr">
      <vt:lpstr>Algerian</vt:lpstr>
      <vt:lpstr>Aptos</vt:lpstr>
      <vt:lpstr>Aptos Display</vt:lpstr>
      <vt:lpstr>Arial</vt:lpstr>
      <vt:lpstr>Arial Narrow</vt:lpstr>
      <vt:lpstr>Baskerville Old Face</vt:lpstr>
      <vt:lpstr>Bodoni MT</vt:lpstr>
      <vt:lpstr>Calibri</vt:lpstr>
      <vt:lpstr>Pristina</vt:lpstr>
      <vt:lpstr>Segoe Print</vt:lpstr>
      <vt:lpstr>Times New Roman</vt:lpstr>
      <vt:lpstr>Viner Hand ITC</vt:lpstr>
      <vt:lpstr>Vivaldi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AránValles Pm</dc:creator>
  <cp:lastModifiedBy>AránValles Pm</cp:lastModifiedBy>
  <cp:revision>2</cp:revision>
  <dcterms:created xsi:type="dcterms:W3CDTF">2026-02-23T20:12:56Z</dcterms:created>
  <dcterms:modified xsi:type="dcterms:W3CDTF">2026-02-23T20:45:34Z</dcterms:modified>
</cp:coreProperties>
</file>